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Didact Gothic"/>
      <p:regular r:id="rId21"/>
    </p:embeddedFont>
    <p:embeddedFont>
      <p:font typeface="Syne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jrzbA/5jOCcoZ8xTMN8F8XIemR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Syne-regular.fntdata"/><Relationship Id="rId21" Type="http://schemas.openxmlformats.org/officeDocument/2006/relationships/font" Target="fonts/DidactGothic-regular.fntdata"/><Relationship Id="rId24" Type="http://customschemas.google.com/relationships/presentationmetadata" Target="metadata"/><Relationship Id="rId23" Type="http://schemas.openxmlformats.org/officeDocument/2006/relationships/font" Target="fonts/Syn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2288462" y="331663"/>
            <a:ext cx="10282598" cy="57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8"/>
          <p:cNvPicPr preferRelativeResize="0"/>
          <p:nvPr/>
        </p:nvPicPr>
        <p:blipFill rotWithShape="1">
          <a:blip r:embed="rId2">
            <a:alphaModFix/>
          </a:blip>
          <a:srcRect b="14084" l="11606" r="10916" t="13204"/>
          <a:stretch/>
        </p:blipFill>
        <p:spPr>
          <a:xfrm flipH="1" rot="5400000">
            <a:off x="3015468" y="-762415"/>
            <a:ext cx="8049461" cy="4249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8"/>
          <p:cNvSpPr txBox="1"/>
          <p:nvPr>
            <p:ph type="ctrTitle"/>
          </p:nvPr>
        </p:nvSpPr>
        <p:spPr>
          <a:xfrm>
            <a:off x="1642500" y="1071725"/>
            <a:ext cx="58590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" type="subTitle"/>
          </p:nvPr>
        </p:nvSpPr>
        <p:spPr>
          <a:xfrm>
            <a:off x="2307550" y="3625025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8" y="0"/>
            <a:ext cx="9144173" cy="51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7"/>
          <p:cNvPicPr preferRelativeResize="0"/>
          <p:nvPr/>
        </p:nvPicPr>
        <p:blipFill rotWithShape="1">
          <a:blip r:embed="rId2">
            <a:alphaModFix/>
          </a:blip>
          <a:srcRect b="0" l="0" r="49561" t="0"/>
          <a:stretch/>
        </p:blipFill>
        <p:spPr>
          <a:xfrm flipH="1" rot="10800000">
            <a:off x="4572000" y="1"/>
            <a:ext cx="4612075" cy="5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7"/>
          <p:cNvSpPr txBox="1"/>
          <p:nvPr>
            <p:ph hasCustomPrompt="1" type="title"/>
          </p:nvPr>
        </p:nvSpPr>
        <p:spPr>
          <a:xfrm>
            <a:off x="713100" y="1387300"/>
            <a:ext cx="77178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27"/>
          <p:cNvSpPr txBox="1"/>
          <p:nvPr>
            <p:ph idx="1" type="subTitle"/>
          </p:nvPr>
        </p:nvSpPr>
        <p:spPr>
          <a:xfrm>
            <a:off x="2201700" y="3259075"/>
            <a:ext cx="4740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9"/>
          <p:cNvPicPr preferRelativeResize="0"/>
          <p:nvPr/>
        </p:nvPicPr>
        <p:blipFill rotWithShape="1">
          <a:blip r:embed="rId2">
            <a:alphaModFix/>
          </a:blip>
          <a:srcRect b="28088" l="39138" r="36896" t="32213"/>
          <a:stretch/>
        </p:blipFill>
        <p:spPr>
          <a:xfrm flipH="1">
            <a:off x="6029398" y="-137050"/>
            <a:ext cx="2337302" cy="21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9"/>
          <p:cNvPicPr preferRelativeResize="0"/>
          <p:nvPr/>
        </p:nvPicPr>
        <p:blipFill rotWithShape="1">
          <a:blip r:embed="rId2">
            <a:alphaModFix/>
          </a:blip>
          <a:srcRect b="15004" l="59937" r="10914" t="77246"/>
          <a:stretch/>
        </p:blipFill>
        <p:spPr>
          <a:xfrm rot="10800000">
            <a:off x="-4" y="-2"/>
            <a:ext cx="2095099" cy="3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9"/>
          <p:cNvSpPr/>
          <p:nvPr/>
        </p:nvSpPr>
        <p:spPr>
          <a:xfrm>
            <a:off x="8643445" y="445024"/>
            <a:ext cx="188706" cy="188706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9"/>
          <p:cNvSpPr/>
          <p:nvPr/>
        </p:nvSpPr>
        <p:spPr>
          <a:xfrm>
            <a:off x="8643445" y="829024"/>
            <a:ext cx="188706" cy="188706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9"/>
          <p:cNvGrpSpPr/>
          <p:nvPr/>
        </p:nvGrpSpPr>
        <p:grpSpPr>
          <a:xfrm>
            <a:off x="8630263" y="1230408"/>
            <a:ext cx="214660" cy="214716"/>
            <a:chOff x="8148722" y="2827582"/>
            <a:chExt cx="564299" cy="564299"/>
          </a:xfrm>
        </p:grpSpPr>
        <p:sp>
          <p:nvSpPr>
            <p:cNvPr id="64" name="Google Shape;64;p29"/>
            <p:cNvSpPr/>
            <p:nvPr/>
          </p:nvSpPr>
          <p:spPr>
            <a:xfrm rot="8100000">
              <a:off x="8320563" y="2821020"/>
              <a:ext cx="220617" cy="577423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9"/>
            <p:cNvSpPr/>
            <p:nvPr/>
          </p:nvSpPr>
          <p:spPr>
            <a:xfrm>
              <a:off x="8285575" y="2964525"/>
              <a:ext cx="290700" cy="29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2" type="title"/>
          </p:nvPr>
        </p:nvSpPr>
        <p:spPr>
          <a:xfrm>
            <a:off x="720000" y="1682850"/>
            <a:ext cx="245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" name="Google Shape;68;p29"/>
          <p:cNvSpPr txBox="1"/>
          <p:nvPr>
            <p:ph idx="1" type="subTitle"/>
          </p:nvPr>
        </p:nvSpPr>
        <p:spPr>
          <a:xfrm>
            <a:off x="720000" y="2269375"/>
            <a:ext cx="245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69" name="Google Shape;69;p29"/>
          <p:cNvSpPr txBox="1"/>
          <p:nvPr>
            <p:ph idx="3" type="title"/>
          </p:nvPr>
        </p:nvSpPr>
        <p:spPr>
          <a:xfrm>
            <a:off x="3346050" y="1682850"/>
            <a:ext cx="245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29"/>
          <p:cNvSpPr txBox="1"/>
          <p:nvPr>
            <p:ph idx="4" type="subTitle"/>
          </p:nvPr>
        </p:nvSpPr>
        <p:spPr>
          <a:xfrm>
            <a:off x="3346050" y="2269375"/>
            <a:ext cx="245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5" type="title"/>
          </p:nvPr>
        </p:nvSpPr>
        <p:spPr>
          <a:xfrm>
            <a:off x="720000" y="3532775"/>
            <a:ext cx="245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29"/>
          <p:cNvSpPr txBox="1"/>
          <p:nvPr>
            <p:ph idx="6" type="subTitle"/>
          </p:nvPr>
        </p:nvSpPr>
        <p:spPr>
          <a:xfrm>
            <a:off x="720000" y="4119300"/>
            <a:ext cx="245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7" type="title"/>
          </p:nvPr>
        </p:nvSpPr>
        <p:spPr>
          <a:xfrm>
            <a:off x="3346050" y="3532775"/>
            <a:ext cx="245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" name="Google Shape;74;p29"/>
          <p:cNvSpPr txBox="1"/>
          <p:nvPr>
            <p:ph idx="8" type="subTitle"/>
          </p:nvPr>
        </p:nvSpPr>
        <p:spPr>
          <a:xfrm>
            <a:off x="3346050" y="4119300"/>
            <a:ext cx="245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9" type="title"/>
          </p:nvPr>
        </p:nvSpPr>
        <p:spPr>
          <a:xfrm>
            <a:off x="5972100" y="3532775"/>
            <a:ext cx="245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" name="Google Shape;76;p29"/>
          <p:cNvSpPr txBox="1"/>
          <p:nvPr>
            <p:ph idx="13" type="subTitle"/>
          </p:nvPr>
        </p:nvSpPr>
        <p:spPr>
          <a:xfrm>
            <a:off x="5972100" y="4119300"/>
            <a:ext cx="245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4" type="title"/>
          </p:nvPr>
        </p:nvSpPr>
        <p:spPr>
          <a:xfrm>
            <a:off x="720000" y="1309750"/>
            <a:ext cx="99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29"/>
          <p:cNvSpPr txBox="1"/>
          <p:nvPr>
            <p:ph idx="15" type="title"/>
          </p:nvPr>
        </p:nvSpPr>
        <p:spPr>
          <a:xfrm>
            <a:off x="720000" y="3124175"/>
            <a:ext cx="99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29"/>
          <p:cNvSpPr txBox="1"/>
          <p:nvPr>
            <p:ph idx="16" type="title"/>
          </p:nvPr>
        </p:nvSpPr>
        <p:spPr>
          <a:xfrm>
            <a:off x="3346050" y="1309750"/>
            <a:ext cx="99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29"/>
          <p:cNvSpPr txBox="1"/>
          <p:nvPr>
            <p:ph idx="17" type="title"/>
          </p:nvPr>
        </p:nvSpPr>
        <p:spPr>
          <a:xfrm>
            <a:off x="3346050" y="3124175"/>
            <a:ext cx="99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" name="Google Shape;81;p29"/>
          <p:cNvSpPr txBox="1"/>
          <p:nvPr>
            <p:ph idx="18" type="title"/>
          </p:nvPr>
        </p:nvSpPr>
        <p:spPr>
          <a:xfrm>
            <a:off x="5972100" y="3124175"/>
            <a:ext cx="99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0"/>
          <p:cNvPicPr preferRelativeResize="0"/>
          <p:nvPr/>
        </p:nvPicPr>
        <p:blipFill rotWithShape="1">
          <a:blip r:embed="rId2">
            <a:alphaModFix/>
          </a:blip>
          <a:srcRect b="47641" l="11606" r="10916" t="13206"/>
          <a:stretch/>
        </p:blipFill>
        <p:spPr>
          <a:xfrm>
            <a:off x="949650" y="-841025"/>
            <a:ext cx="7233048" cy="20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0"/>
          <p:cNvSpPr txBox="1"/>
          <p:nvPr>
            <p:ph type="title"/>
          </p:nvPr>
        </p:nvSpPr>
        <p:spPr>
          <a:xfrm>
            <a:off x="1197150" y="1189100"/>
            <a:ext cx="67497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1"/>
          <p:cNvPicPr preferRelativeResize="0"/>
          <p:nvPr/>
        </p:nvPicPr>
        <p:blipFill rotWithShape="1">
          <a:blip r:embed="rId2">
            <a:alphaModFix/>
          </a:blip>
          <a:srcRect b="20038" l="5602" r="5469" t="0"/>
          <a:stretch/>
        </p:blipFill>
        <p:spPr>
          <a:xfrm>
            <a:off x="0" y="-20850"/>
            <a:ext cx="9144000" cy="46249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1"/>
          <p:cNvSpPr txBox="1"/>
          <p:nvPr>
            <p:ph type="title"/>
          </p:nvPr>
        </p:nvSpPr>
        <p:spPr>
          <a:xfrm>
            <a:off x="1939800" y="3273438"/>
            <a:ext cx="52644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31"/>
          <p:cNvSpPr txBox="1"/>
          <p:nvPr>
            <p:ph idx="1" type="subTitle"/>
          </p:nvPr>
        </p:nvSpPr>
        <p:spPr>
          <a:xfrm>
            <a:off x="1411800" y="1338163"/>
            <a:ext cx="63204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/>
          <p:nvPr>
            <p:ph type="title"/>
          </p:nvPr>
        </p:nvSpPr>
        <p:spPr>
          <a:xfrm>
            <a:off x="4878925" y="822875"/>
            <a:ext cx="35520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" name="Google Shape;93;p32"/>
          <p:cNvSpPr txBox="1"/>
          <p:nvPr>
            <p:ph idx="1" type="subTitle"/>
          </p:nvPr>
        </p:nvSpPr>
        <p:spPr>
          <a:xfrm>
            <a:off x="4878775" y="3116525"/>
            <a:ext cx="35520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pic>
        <p:nvPicPr>
          <p:cNvPr id="94" name="Google Shape;94;p32"/>
          <p:cNvPicPr preferRelativeResize="0"/>
          <p:nvPr/>
        </p:nvPicPr>
        <p:blipFill rotWithShape="1">
          <a:blip r:embed="rId2">
            <a:alphaModFix/>
          </a:blip>
          <a:srcRect b="74052" l="13107" r="19502" t="14342"/>
          <a:stretch/>
        </p:blipFill>
        <p:spPr>
          <a:xfrm flipH="1" rot="-5400000">
            <a:off x="6421013" y="2327412"/>
            <a:ext cx="5154101" cy="4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/>
          <p:nvPr/>
        </p:nvSpPr>
        <p:spPr>
          <a:xfrm>
            <a:off x="5832800" y="1108650"/>
            <a:ext cx="6990900" cy="699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33"/>
          <p:cNvPicPr preferRelativeResize="0"/>
          <p:nvPr/>
        </p:nvPicPr>
        <p:blipFill rotWithShape="1">
          <a:blip r:embed="rId2">
            <a:alphaModFix/>
          </a:blip>
          <a:srcRect b="62019" l="23897" r="46721" t="-4694"/>
          <a:stretch/>
        </p:blipFill>
        <p:spPr>
          <a:xfrm rot="5400000">
            <a:off x="5614848" y="435475"/>
            <a:ext cx="5188776" cy="42395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3"/>
          <p:cNvSpPr txBox="1"/>
          <p:nvPr>
            <p:ph type="title"/>
          </p:nvPr>
        </p:nvSpPr>
        <p:spPr>
          <a:xfrm>
            <a:off x="720000" y="1485063"/>
            <a:ext cx="31470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33"/>
          <p:cNvSpPr txBox="1"/>
          <p:nvPr>
            <p:ph idx="1" type="subTitle"/>
          </p:nvPr>
        </p:nvSpPr>
        <p:spPr>
          <a:xfrm>
            <a:off x="720000" y="2578138"/>
            <a:ext cx="2575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4"/>
          <p:cNvPicPr preferRelativeResize="0"/>
          <p:nvPr/>
        </p:nvPicPr>
        <p:blipFill rotWithShape="1">
          <a:blip r:embed="rId2">
            <a:alphaModFix/>
          </a:blip>
          <a:srcRect b="20038" l="10420" r="41021" t="0"/>
          <a:stretch/>
        </p:blipFill>
        <p:spPr>
          <a:xfrm>
            <a:off x="4151074" y="-20850"/>
            <a:ext cx="4992926" cy="462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4"/>
          <p:cNvSpPr txBox="1"/>
          <p:nvPr>
            <p:ph type="title"/>
          </p:nvPr>
        </p:nvSpPr>
        <p:spPr>
          <a:xfrm>
            <a:off x="720000" y="1492213"/>
            <a:ext cx="33099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34"/>
          <p:cNvSpPr txBox="1"/>
          <p:nvPr>
            <p:ph idx="1" type="subTitle"/>
          </p:nvPr>
        </p:nvSpPr>
        <p:spPr>
          <a:xfrm>
            <a:off x="720000" y="2646738"/>
            <a:ext cx="33099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/>
          <p:nvPr>
            <p:ph type="title"/>
          </p:nvPr>
        </p:nvSpPr>
        <p:spPr>
          <a:xfrm>
            <a:off x="5121000" y="1492213"/>
            <a:ext cx="33099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35"/>
          <p:cNvSpPr txBox="1"/>
          <p:nvPr>
            <p:ph idx="1" type="subTitle"/>
          </p:nvPr>
        </p:nvSpPr>
        <p:spPr>
          <a:xfrm>
            <a:off x="5121000" y="2646738"/>
            <a:ext cx="33099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2">
            <a:alphaModFix/>
          </a:blip>
          <a:srcRect b="20038" l="10420" r="41021" t="0"/>
          <a:stretch/>
        </p:blipFill>
        <p:spPr>
          <a:xfrm flipH="1">
            <a:off x="-1" y="-20850"/>
            <a:ext cx="4992926" cy="462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720000" y="1315575"/>
            <a:ext cx="37365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0" name="Google Shape;11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11" name="Google Shape;111;p36"/>
          <p:cNvPicPr preferRelativeResize="0"/>
          <p:nvPr/>
        </p:nvPicPr>
        <p:blipFill rotWithShape="1">
          <a:blip r:embed="rId2">
            <a:alphaModFix/>
          </a:blip>
          <a:srcRect b="74052" l="13107" r="19502" t="14342"/>
          <a:stretch/>
        </p:blipFill>
        <p:spPr>
          <a:xfrm flipH="1" rot="-5400000">
            <a:off x="6421013" y="2327412"/>
            <a:ext cx="5154101" cy="4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9"/>
          <p:cNvPicPr preferRelativeResize="0"/>
          <p:nvPr/>
        </p:nvPicPr>
        <p:blipFill rotWithShape="1">
          <a:blip r:embed="rId2">
            <a:alphaModFix/>
          </a:blip>
          <a:srcRect b="16236" l="12557" r="19382" t="49843"/>
          <a:stretch/>
        </p:blipFill>
        <p:spPr>
          <a:xfrm flipH="1" rot="5400000">
            <a:off x="5846299" y="1860124"/>
            <a:ext cx="5169202" cy="14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" type="body"/>
          </p:nvPr>
        </p:nvSpPr>
        <p:spPr>
          <a:xfrm>
            <a:off x="720000" y="1215750"/>
            <a:ext cx="77040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7"/>
          <p:cNvSpPr txBox="1"/>
          <p:nvPr>
            <p:ph idx="1" type="body"/>
          </p:nvPr>
        </p:nvSpPr>
        <p:spPr>
          <a:xfrm>
            <a:off x="720000" y="1315575"/>
            <a:ext cx="37365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15" name="Google Shape;115;p37"/>
          <p:cNvPicPr preferRelativeResize="0"/>
          <p:nvPr/>
        </p:nvPicPr>
        <p:blipFill rotWithShape="1">
          <a:blip r:embed="rId2">
            <a:alphaModFix/>
          </a:blip>
          <a:srcRect b="74052" l="13107" r="19502" t="14342"/>
          <a:stretch/>
        </p:blipFill>
        <p:spPr>
          <a:xfrm flipH="1" rot="-5400000">
            <a:off x="6421013" y="2327412"/>
            <a:ext cx="5154101" cy="4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7"/>
          <p:cNvSpPr txBox="1"/>
          <p:nvPr>
            <p:ph idx="2" type="body"/>
          </p:nvPr>
        </p:nvSpPr>
        <p:spPr>
          <a:xfrm>
            <a:off x="4687500" y="1315575"/>
            <a:ext cx="37365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8"/>
          <p:cNvSpPr/>
          <p:nvPr/>
        </p:nvSpPr>
        <p:spPr>
          <a:xfrm rot="-1799586">
            <a:off x="5036318" y="1989899"/>
            <a:ext cx="1649144" cy="99903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8"/>
          <p:cNvSpPr/>
          <p:nvPr/>
        </p:nvSpPr>
        <p:spPr>
          <a:xfrm rot="-1799586">
            <a:off x="2367418" y="1989899"/>
            <a:ext cx="1649144" cy="99903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8"/>
          <p:cNvPicPr preferRelativeResize="0"/>
          <p:nvPr/>
        </p:nvPicPr>
        <p:blipFill rotWithShape="1">
          <a:blip r:embed="rId2">
            <a:alphaModFix/>
          </a:blip>
          <a:srcRect b="44769" l="11606" r="10916" t="34481"/>
          <a:stretch/>
        </p:blipFill>
        <p:spPr>
          <a:xfrm flipH="1" rot="10800000">
            <a:off x="0" y="1656154"/>
            <a:ext cx="9144000" cy="137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" name="Google Shape;122;p38"/>
          <p:cNvSpPr txBox="1"/>
          <p:nvPr>
            <p:ph idx="2" type="title"/>
          </p:nvPr>
        </p:nvSpPr>
        <p:spPr>
          <a:xfrm>
            <a:off x="720200" y="3125125"/>
            <a:ext cx="2392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38"/>
          <p:cNvSpPr txBox="1"/>
          <p:nvPr>
            <p:ph idx="1" type="subTitle"/>
          </p:nvPr>
        </p:nvSpPr>
        <p:spPr>
          <a:xfrm>
            <a:off x="720200" y="3594075"/>
            <a:ext cx="23928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24" name="Google Shape;124;p38"/>
          <p:cNvSpPr txBox="1"/>
          <p:nvPr>
            <p:ph idx="3" type="title"/>
          </p:nvPr>
        </p:nvSpPr>
        <p:spPr>
          <a:xfrm>
            <a:off x="3375675" y="3125125"/>
            <a:ext cx="2392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" name="Google Shape;125;p38"/>
          <p:cNvSpPr txBox="1"/>
          <p:nvPr>
            <p:ph idx="4" type="subTitle"/>
          </p:nvPr>
        </p:nvSpPr>
        <p:spPr>
          <a:xfrm>
            <a:off x="3375675" y="3594075"/>
            <a:ext cx="23928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26" name="Google Shape;126;p38"/>
          <p:cNvSpPr txBox="1"/>
          <p:nvPr>
            <p:ph idx="5" type="title"/>
          </p:nvPr>
        </p:nvSpPr>
        <p:spPr>
          <a:xfrm>
            <a:off x="6031150" y="3125125"/>
            <a:ext cx="2392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38"/>
          <p:cNvSpPr txBox="1"/>
          <p:nvPr>
            <p:ph idx="6" type="subTitle"/>
          </p:nvPr>
        </p:nvSpPr>
        <p:spPr>
          <a:xfrm>
            <a:off x="6031150" y="3594075"/>
            <a:ext cx="23928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39"/>
          <p:cNvSpPr txBox="1"/>
          <p:nvPr>
            <p:ph idx="2" type="title"/>
          </p:nvPr>
        </p:nvSpPr>
        <p:spPr>
          <a:xfrm>
            <a:off x="720200" y="1433200"/>
            <a:ext cx="2651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39"/>
          <p:cNvSpPr txBox="1"/>
          <p:nvPr>
            <p:ph idx="1" type="subTitle"/>
          </p:nvPr>
        </p:nvSpPr>
        <p:spPr>
          <a:xfrm>
            <a:off x="720200" y="1907275"/>
            <a:ext cx="2651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32" name="Google Shape;132;p39"/>
          <p:cNvSpPr txBox="1"/>
          <p:nvPr>
            <p:ph idx="3" type="title"/>
          </p:nvPr>
        </p:nvSpPr>
        <p:spPr>
          <a:xfrm>
            <a:off x="3246450" y="3048125"/>
            <a:ext cx="2651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" name="Google Shape;133;p39"/>
          <p:cNvSpPr txBox="1"/>
          <p:nvPr>
            <p:ph idx="4" type="subTitle"/>
          </p:nvPr>
        </p:nvSpPr>
        <p:spPr>
          <a:xfrm>
            <a:off x="3246450" y="3522275"/>
            <a:ext cx="2651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34" name="Google Shape;134;p39"/>
          <p:cNvSpPr txBox="1"/>
          <p:nvPr>
            <p:ph idx="5" type="title"/>
          </p:nvPr>
        </p:nvSpPr>
        <p:spPr>
          <a:xfrm>
            <a:off x="5772700" y="1433200"/>
            <a:ext cx="2651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39"/>
          <p:cNvSpPr txBox="1"/>
          <p:nvPr>
            <p:ph idx="6" type="subTitle"/>
          </p:nvPr>
        </p:nvSpPr>
        <p:spPr>
          <a:xfrm>
            <a:off x="5772700" y="1907350"/>
            <a:ext cx="2651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pic>
        <p:nvPicPr>
          <p:cNvPr id="136" name="Google Shape;136;p39"/>
          <p:cNvPicPr preferRelativeResize="0"/>
          <p:nvPr/>
        </p:nvPicPr>
        <p:blipFill rotWithShape="1">
          <a:blip r:embed="rId2">
            <a:alphaModFix/>
          </a:blip>
          <a:srcRect b="62019" l="23897" r="46721" t="30399"/>
          <a:stretch/>
        </p:blipFill>
        <p:spPr>
          <a:xfrm rot="5400000">
            <a:off x="6213099" y="2178650"/>
            <a:ext cx="5188776" cy="75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40"/>
          <p:cNvSpPr txBox="1"/>
          <p:nvPr>
            <p:ph idx="2" type="title"/>
          </p:nvPr>
        </p:nvSpPr>
        <p:spPr>
          <a:xfrm>
            <a:off x="733289" y="1280425"/>
            <a:ext cx="311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" name="Google Shape;140;p40"/>
          <p:cNvSpPr txBox="1"/>
          <p:nvPr>
            <p:ph idx="1" type="subTitle"/>
          </p:nvPr>
        </p:nvSpPr>
        <p:spPr>
          <a:xfrm>
            <a:off x="733289" y="1742575"/>
            <a:ext cx="3117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41" name="Google Shape;141;p40"/>
          <p:cNvSpPr txBox="1"/>
          <p:nvPr>
            <p:ph idx="3" type="title"/>
          </p:nvPr>
        </p:nvSpPr>
        <p:spPr>
          <a:xfrm>
            <a:off x="3013063" y="2999500"/>
            <a:ext cx="311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40"/>
          <p:cNvSpPr txBox="1"/>
          <p:nvPr>
            <p:ph idx="4" type="subTitle"/>
          </p:nvPr>
        </p:nvSpPr>
        <p:spPr>
          <a:xfrm>
            <a:off x="3013063" y="3461650"/>
            <a:ext cx="3117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43" name="Google Shape;143;p40"/>
          <p:cNvSpPr txBox="1"/>
          <p:nvPr>
            <p:ph idx="5" type="title"/>
          </p:nvPr>
        </p:nvSpPr>
        <p:spPr>
          <a:xfrm>
            <a:off x="5292800" y="1280425"/>
            <a:ext cx="311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40"/>
          <p:cNvSpPr txBox="1"/>
          <p:nvPr>
            <p:ph idx="6" type="subTitle"/>
          </p:nvPr>
        </p:nvSpPr>
        <p:spPr>
          <a:xfrm>
            <a:off x="5292750" y="1742575"/>
            <a:ext cx="3117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pic>
        <p:nvPicPr>
          <p:cNvPr id="145" name="Google Shape;145;p40"/>
          <p:cNvPicPr preferRelativeResize="0"/>
          <p:nvPr/>
        </p:nvPicPr>
        <p:blipFill rotWithShape="1">
          <a:blip r:embed="rId2">
            <a:alphaModFix/>
          </a:blip>
          <a:srcRect b="47640" l="11606" r="10916" t="32054"/>
          <a:stretch/>
        </p:blipFill>
        <p:spPr>
          <a:xfrm flipH="1" rot="-5400000">
            <a:off x="-2241450" y="2175824"/>
            <a:ext cx="5149949" cy="75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1"/>
          <p:cNvSpPr/>
          <p:nvPr/>
        </p:nvSpPr>
        <p:spPr>
          <a:xfrm>
            <a:off x="-685224" y="4428113"/>
            <a:ext cx="1398000" cy="139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41"/>
          <p:cNvPicPr preferRelativeResize="0"/>
          <p:nvPr/>
        </p:nvPicPr>
        <p:blipFill rotWithShape="1">
          <a:blip r:embed="rId2">
            <a:alphaModFix/>
          </a:blip>
          <a:srcRect b="47640" l="11606" r="10916" t="32054"/>
          <a:stretch/>
        </p:blipFill>
        <p:spPr>
          <a:xfrm rot="5400000">
            <a:off x="6228600" y="2175824"/>
            <a:ext cx="5149949" cy="75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1"/>
          <p:cNvPicPr preferRelativeResize="0"/>
          <p:nvPr/>
        </p:nvPicPr>
        <p:blipFill rotWithShape="1">
          <a:blip r:embed="rId2">
            <a:alphaModFix/>
          </a:blip>
          <a:srcRect b="15003" l="47858" r="10916" t="67590"/>
          <a:stretch/>
        </p:blipFill>
        <p:spPr>
          <a:xfrm flipH="1">
            <a:off x="0" y="4604100"/>
            <a:ext cx="2271326" cy="53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41"/>
          <p:cNvSpPr txBox="1"/>
          <p:nvPr>
            <p:ph idx="2" type="title"/>
          </p:nvPr>
        </p:nvSpPr>
        <p:spPr>
          <a:xfrm>
            <a:off x="1755570" y="1618250"/>
            <a:ext cx="2737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" name="Google Shape;152;p41"/>
          <p:cNvSpPr txBox="1"/>
          <p:nvPr>
            <p:ph idx="1" type="subTitle"/>
          </p:nvPr>
        </p:nvSpPr>
        <p:spPr>
          <a:xfrm>
            <a:off x="1755570" y="2200415"/>
            <a:ext cx="27372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3" name="Google Shape;153;p41"/>
          <p:cNvSpPr txBox="1"/>
          <p:nvPr>
            <p:ph idx="3" type="title"/>
          </p:nvPr>
        </p:nvSpPr>
        <p:spPr>
          <a:xfrm>
            <a:off x="5703827" y="1618250"/>
            <a:ext cx="2737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41"/>
          <p:cNvSpPr txBox="1"/>
          <p:nvPr>
            <p:ph idx="4" type="subTitle"/>
          </p:nvPr>
        </p:nvSpPr>
        <p:spPr>
          <a:xfrm>
            <a:off x="5703817" y="2200415"/>
            <a:ext cx="27372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5" name="Google Shape;155;p41"/>
          <p:cNvSpPr txBox="1"/>
          <p:nvPr>
            <p:ph idx="5" type="title"/>
          </p:nvPr>
        </p:nvSpPr>
        <p:spPr>
          <a:xfrm>
            <a:off x="1755570" y="3051650"/>
            <a:ext cx="2737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41"/>
          <p:cNvSpPr txBox="1"/>
          <p:nvPr>
            <p:ph idx="6" type="subTitle"/>
          </p:nvPr>
        </p:nvSpPr>
        <p:spPr>
          <a:xfrm>
            <a:off x="1755570" y="3633815"/>
            <a:ext cx="27372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7" name="Google Shape;157;p41"/>
          <p:cNvSpPr txBox="1"/>
          <p:nvPr>
            <p:ph idx="7" type="title"/>
          </p:nvPr>
        </p:nvSpPr>
        <p:spPr>
          <a:xfrm>
            <a:off x="5703827" y="3051650"/>
            <a:ext cx="2737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41"/>
          <p:cNvSpPr txBox="1"/>
          <p:nvPr>
            <p:ph idx="8" type="subTitle"/>
          </p:nvPr>
        </p:nvSpPr>
        <p:spPr>
          <a:xfrm>
            <a:off x="5703818" y="3633815"/>
            <a:ext cx="27372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159" name="Google Shape;159;p41"/>
          <p:cNvGrpSpPr/>
          <p:nvPr/>
        </p:nvGrpSpPr>
        <p:grpSpPr>
          <a:xfrm>
            <a:off x="426749" y="4779449"/>
            <a:ext cx="572706" cy="188706"/>
            <a:chOff x="57849" y="637024"/>
            <a:chExt cx="572706" cy="188706"/>
          </a:xfrm>
        </p:grpSpPr>
        <p:sp>
          <p:nvSpPr>
            <p:cNvPr id="160" name="Google Shape;160;p41"/>
            <p:cNvSpPr/>
            <p:nvPr/>
          </p:nvSpPr>
          <p:spPr>
            <a:xfrm rot="-5400000">
              <a:off x="57849" y="637024"/>
              <a:ext cx="188706" cy="188706"/>
            </a:xfrm>
            <a:custGeom>
              <a:rect b="b" l="l" r="r" t="t"/>
              <a:pathLst>
                <a:path extrusionOk="0" h="110516" w="110516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1"/>
            <p:cNvSpPr/>
            <p:nvPr/>
          </p:nvSpPr>
          <p:spPr>
            <a:xfrm rot="-5400000">
              <a:off x="441849" y="637024"/>
              <a:ext cx="188706" cy="188706"/>
            </a:xfrm>
            <a:custGeom>
              <a:rect b="b" l="l" r="r" t="t"/>
              <a:pathLst>
                <a:path extrusionOk="0" h="110516" w="110516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41"/>
          <p:cNvGrpSpPr/>
          <p:nvPr/>
        </p:nvGrpSpPr>
        <p:grpSpPr>
          <a:xfrm>
            <a:off x="8144549" y="4779449"/>
            <a:ext cx="572706" cy="188706"/>
            <a:chOff x="57849" y="637024"/>
            <a:chExt cx="572706" cy="188706"/>
          </a:xfrm>
        </p:grpSpPr>
        <p:sp>
          <p:nvSpPr>
            <p:cNvPr id="163" name="Google Shape;163;p41"/>
            <p:cNvSpPr/>
            <p:nvPr/>
          </p:nvSpPr>
          <p:spPr>
            <a:xfrm rot="-5400000">
              <a:off x="57849" y="637024"/>
              <a:ext cx="188706" cy="188706"/>
            </a:xfrm>
            <a:custGeom>
              <a:rect b="b" l="l" r="r" t="t"/>
              <a:pathLst>
                <a:path extrusionOk="0" h="110516" w="110516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1"/>
            <p:cNvSpPr/>
            <p:nvPr/>
          </p:nvSpPr>
          <p:spPr>
            <a:xfrm rot="-5400000">
              <a:off x="441849" y="637024"/>
              <a:ext cx="188706" cy="188706"/>
            </a:xfrm>
            <a:custGeom>
              <a:rect b="b" l="l" r="r" t="t"/>
              <a:pathLst>
                <a:path extrusionOk="0" h="110516" w="110516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2"/>
          <p:cNvPicPr preferRelativeResize="0"/>
          <p:nvPr/>
        </p:nvPicPr>
        <p:blipFill rotWithShape="1">
          <a:blip r:embed="rId2">
            <a:alphaModFix/>
          </a:blip>
          <a:srcRect b="83692" l="0" r="0" t="0"/>
          <a:stretch/>
        </p:blipFill>
        <p:spPr>
          <a:xfrm>
            <a:off x="3375" y="2930901"/>
            <a:ext cx="9144000" cy="60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2"/>
          <p:cNvPicPr preferRelativeResize="0"/>
          <p:nvPr/>
        </p:nvPicPr>
        <p:blipFill rotWithShape="1">
          <a:blip r:embed="rId2">
            <a:alphaModFix/>
          </a:blip>
          <a:srcRect b="83692" l="0" r="0" t="0"/>
          <a:stretch/>
        </p:blipFill>
        <p:spPr>
          <a:xfrm flipH="1">
            <a:off x="3375" y="1219226"/>
            <a:ext cx="9144000" cy="60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" name="Google Shape;169;p42"/>
          <p:cNvSpPr txBox="1"/>
          <p:nvPr>
            <p:ph idx="2" type="title"/>
          </p:nvPr>
        </p:nvSpPr>
        <p:spPr>
          <a:xfrm>
            <a:off x="719900" y="17995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42"/>
          <p:cNvSpPr txBox="1"/>
          <p:nvPr>
            <p:ph idx="1" type="subTitle"/>
          </p:nvPr>
        </p:nvSpPr>
        <p:spPr>
          <a:xfrm>
            <a:off x="719900" y="23098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1" name="Google Shape;171;p42"/>
          <p:cNvSpPr txBox="1"/>
          <p:nvPr>
            <p:ph idx="3" type="title"/>
          </p:nvPr>
        </p:nvSpPr>
        <p:spPr>
          <a:xfrm>
            <a:off x="3578948" y="17995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42"/>
          <p:cNvSpPr txBox="1"/>
          <p:nvPr>
            <p:ph idx="4" type="subTitle"/>
          </p:nvPr>
        </p:nvSpPr>
        <p:spPr>
          <a:xfrm>
            <a:off x="3578948" y="23098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3" name="Google Shape;173;p42"/>
          <p:cNvSpPr txBox="1"/>
          <p:nvPr>
            <p:ph idx="5" type="title"/>
          </p:nvPr>
        </p:nvSpPr>
        <p:spPr>
          <a:xfrm>
            <a:off x="719900" y="35327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42"/>
          <p:cNvSpPr txBox="1"/>
          <p:nvPr>
            <p:ph idx="6" type="subTitle"/>
          </p:nvPr>
        </p:nvSpPr>
        <p:spPr>
          <a:xfrm>
            <a:off x="719900" y="404310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5" name="Google Shape;175;p42"/>
          <p:cNvSpPr txBox="1"/>
          <p:nvPr>
            <p:ph idx="7" type="title"/>
          </p:nvPr>
        </p:nvSpPr>
        <p:spPr>
          <a:xfrm>
            <a:off x="3578948" y="35327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42"/>
          <p:cNvSpPr txBox="1"/>
          <p:nvPr>
            <p:ph idx="8" type="subTitle"/>
          </p:nvPr>
        </p:nvSpPr>
        <p:spPr>
          <a:xfrm>
            <a:off x="3578948" y="404310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7" name="Google Shape;177;p42"/>
          <p:cNvSpPr txBox="1"/>
          <p:nvPr>
            <p:ph idx="9" type="title"/>
          </p:nvPr>
        </p:nvSpPr>
        <p:spPr>
          <a:xfrm>
            <a:off x="6438002" y="17995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42"/>
          <p:cNvSpPr txBox="1"/>
          <p:nvPr>
            <p:ph idx="13" type="subTitle"/>
          </p:nvPr>
        </p:nvSpPr>
        <p:spPr>
          <a:xfrm>
            <a:off x="6438002" y="23098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9" name="Google Shape;179;p42"/>
          <p:cNvSpPr txBox="1"/>
          <p:nvPr>
            <p:ph idx="14" type="title"/>
          </p:nvPr>
        </p:nvSpPr>
        <p:spPr>
          <a:xfrm>
            <a:off x="6438002" y="35327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42"/>
          <p:cNvSpPr txBox="1"/>
          <p:nvPr>
            <p:ph idx="15" type="subTitle"/>
          </p:nvPr>
        </p:nvSpPr>
        <p:spPr>
          <a:xfrm>
            <a:off x="6438002" y="404310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3"/>
          <p:cNvPicPr preferRelativeResize="0"/>
          <p:nvPr/>
        </p:nvPicPr>
        <p:blipFill rotWithShape="1">
          <a:blip r:embed="rId2">
            <a:alphaModFix/>
          </a:blip>
          <a:srcRect b="0" l="55214" r="4779" t="0"/>
          <a:stretch/>
        </p:blipFill>
        <p:spPr>
          <a:xfrm rot="5400000">
            <a:off x="2790326" y="-1157152"/>
            <a:ext cx="5281373" cy="74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/>
          <p:nvPr>
            <p:ph type="title"/>
          </p:nvPr>
        </p:nvSpPr>
        <p:spPr>
          <a:xfrm>
            <a:off x="2376000" y="2036350"/>
            <a:ext cx="6054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43"/>
          <p:cNvSpPr txBox="1"/>
          <p:nvPr>
            <p:ph idx="2" type="title"/>
          </p:nvPr>
        </p:nvSpPr>
        <p:spPr>
          <a:xfrm>
            <a:off x="3363300" y="11945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3363300" y="2956750"/>
            <a:ext cx="5067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4"/>
          <p:cNvSpPr txBox="1"/>
          <p:nvPr>
            <p:ph type="title"/>
          </p:nvPr>
        </p:nvSpPr>
        <p:spPr>
          <a:xfrm>
            <a:off x="2454575" y="2036350"/>
            <a:ext cx="4234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44"/>
          <p:cNvSpPr txBox="1"/>
          <p:nvPr>
            <p:ph idx="2" type="title"/>
          </p:nvPr>
        </p:nvSpPr>
        <p:spPr>
          <a:xfrm>
            <a:off x="2454600" y="1194550"/>
            <a:ext cx="4234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0" name="Google Shape;190;p44"/>
          <p:cNvSpPr txBox="1"/>
          <p:nvPr>
            <p:ph idx="1" type="subTitle"/>
          </p:nvPr>
        </p:nvSpPr>
        <p:spPr>
          <a:xfrm>
            <a:off x="2454600" y="2956750"/>
            <a:ext cx="42348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5"/>
          <p:cNvPicPr preferRelativeResize="0"/>
          <p:nvPr/>
        </p:nvPicPr>
        <p:blipFill rotWithShape="1">
          <a:blip r:embed="rId2">
            <a:alphaModFix/>
          </a:blip>
          <a:srcRect b="0" l="0" r="43869" t="0"/>
          <a:stretch/>
        </p:blipFill>
        <p:spPr>
          <a:xfrm flipH="1" rot="5400000">
            <a:off x="4572000" y="-26750"/>
            <a:ext cx="5217725" cy="52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5"/>
          <p:cNvPicPr preferRelativeResize="0"/>
          <p:nvPr/>
        </p:nvPicPr>
        <p:blipFill rotWithShape="1">
          <a:blip r:embed="rId2">
            <a:alphaModFix/>
          </a:blip>
          <a:srcRect b="0" l="0" r="43869" t="0"/>
          <a:stretch/>
        </p:blipFill>
        <p:spPr>
          <a:xfrm>
            <a:off x="-651275" y="-26750"/>
            <a:ext cx="5217725" cy="5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5"/>
          <p:cNvSpPr txBox="1"/>
          <p:nvPr>
            <p:ph type="title"/>
          </p:nvPr>
        </p:nvSpPr>
        <p:spPr>
          <a:xfrm>
            <a:off x="2869650" y="2036350"/>
            <a:ext cx="41532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45"/>
          <p:cNvSpPr txBox="1"/>
          <p:nvPr>
            <p:ph idx="2" type="title"/>
          </p:nvPr>
        </p:nvSpPr>
        <p:spPr>
          <a:xfrm>
            <a:off x="1206750" y="2036350"/>
            <a:ext cx="1662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6" name="Google Shape;196;p45"/>
          <p:cNvSpPr txBox="1"/>
          <p:nvPr>
            <p:ph idx="1" type="subTitle"/>
          </p:nvPr>
        </p:nvSpPr>
        <p:spPr>
          <a:xfrm>
            <a:off x="2869650" y="2956750"/>
            <a:ext cx="4153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6"/>
          <p:cNvPicPr preferRelativeResize="0"/>
          <p:nvPr/>
        </p:nvPicPr>
        <p:blipFill rotWithShape="1">
          <a:blip r:embed="rId2">
            <a:alphaModFix/>
          </a:blip>
          <a:srcRect b="2391" l="2391" r="0" t="0"/>
          <a:stretch/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6"/>
          <p:cNvSpPr txBox="1"/>
          <p:nvPr>
            <p:ph type="title"/>
          </p:nvPr>
        </p:nvSpPr>
        <p:spPr>
          <a:xfrm>
            <a:off x="2869650" y="815250"/>
            <a:ext cx="39003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0" name="Google Shape;200;p46"/>
          <p:cNvSpPr txBox="1"/>
          <p:nvPr>
            <p:ph idx="2" type="title"/>
          </p:nvPr>
        </p:nvSpPr>
        <p:spPr>
          <a:xfrm>
            <a:off x="1206750" y="815250"/>
            <a:ext cx="1662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01" name="Google Shape;201;p46"/>
          <p:cNvSpPr txBox="1"/>
          <p:nvPr>
            <p:ph idx="1" type="subTitle"/>
          </p:nvPr>
        </p:nvSpPr>
        <p:spPr>
          <a:xfrm>
            <a:off x="2869650" y="1735650"/>
            <a:ext cx="3900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02" name="Google Shape;202;p46"/>
          <p:cNvSpPr/>
          <p:nvPr/>
        </p:nvSpPr>
        <p:spPr>
          <a:xfrm>
            <a:off x="8223303" y="4396503"/>
            <a:ext cx="415264" cy="415264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6"/>
          <p:cNvSpPr/>
          <p:nvPr/>
        </p:nvSpPr>
        <p:spPr>
          <a:xfrm>
            <a:off x="8223303" y="331766"/>
            <a:ext cx="415264" cy="415264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6"/>
          <p:cNvSpPr/>
          <p:nvPr/>
        </p:nvSpPr>
        <p:spPr>
          <a:xfrm>
            <a:off x="505466" y="4396503"/>
            <a:ext cx="415264" cy="415264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6"/>
          <p:cNvSpPr/>
          <p:nvPr/>
        </p:nvSpPr>
        <p:spPr>
          <a:xfrm>
            <a:off x="505466" y="331766"/>
            <a:ext cx="415264" cy="415264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/>
          <p:nvPr/>
        </p:nvSpPr>
        <p:spPr>
          <a:xfrm>
            <a:off x="6878300" y="956425"/>
            <a:ext cx="3230700" cy="3230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0"/>
          <p:cNvPicPr preferRelativeResize="0"/>
          <p:nvPr/>
        </p:nvPicPr>
        <p:blipFill rotWithShape="1">
          <a:blip r:embed="rId2">
            <a:alphaModFix/>
          </a:blip>
          <a:srcRect b="47641" l="11606" r="10916" t="13206"/>
          <a:stretch/>
        </p:blipFill>
        <p:spPr>
          <a:xfrm rot="5400000">
            <a:off x="3516266" y="1543775"/>
            <a:ext cx="7233048" cy="20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0"/>
          <p:cNvPicPr preferRelativeResize="0"/>
          <p:nvPr/>
        </p:nvPicPr>
        <p:blipFill rotWithShape="1">
          <a:blip r:embed="rId2">
            <a:alphaModFix/>
          </a:blip>
          <a:srcRect b="15003" l="47858" r="10916" t="67590"/>
          <a:stretch/>
        </p:blipFill>
        <p:spPr>
          <a:xfrm flipH="1">
            <a:off x="0" y="4604100"/>
            <a:ext cx="2271326" cy="53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0"/>
          <p:cNvSpPr/>
          <p:nvPr/>
        </p:nvSpPr>
        <p:spPr>
          <a:xfrm>
            <a:off x="249849" y="445024"/>
            <a:ext cx="188706" cy="188706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0"/>
          <p:cNvSpPr/>
          <p:nvPr/>
        </p:nvSpPr>
        <p:spPr>
          <a:xfrm>
            <a:off x="249849" y="829024"/>
            <a:ext cx="188706" cy="188706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0"/>
          <p:cNvSpPr txBox="1"/>
          <p:nvPr>
            <p:ph type="title"/>
          </p:nvPr>
        </p:nvSpPr>
        <p:spPr>
          <a:xfrm>
            <a:off x="720000" y="2036350"/>
            <a:ext cx="6054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20"/>
          <p:cNvSpPr txBox="1"/>
          <p:nvPr>
            <p:ph idx="2" type="title"/>
          </p:nvPr>
        </p:nvSpPr>
        <p:spPr>
          <a:xfrm>
            <a:off x="720000" y="11945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5" name="Google Shape;25;p20"/>
          <p:cNvSpPr txBox="1"/>
          <p:nvPr>
            <p:ph idx="1" type="subTitle"/>
          </p:nvPr>
        </p:nvSpPr>
        <p:spPr>
          <a:xfrm>
            <a:off x="720000" y="2956750"/>
            <a:ext cx="5067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8" name="Google Shape;208;p47"/>
          <p:cNvPicPr preferRelativeResize="0"/>
          <p:nvPr/>
        </p:nvPicPr>
        <p:blipFill rotWithShape="1">
          <a:blip r:embed="rId2">
            <a:alphaModFix/>
          </a:blip>
          <a:srcRect b="83692" l="0" r="0" t="0"/>
          <a:stretch/>
        </p:blipFill>
        <p:spPr>
          <a:xfrm>
            <a:off x="0" y="4919601"/>
            <a:ext cx="9144000" cy="6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11" name="Google Shape;211;p48"/>
          <p:cNvPicPr preferRelativeResize="0"/>
          <p:nvPr/>
        </p:nvPicPr>
        <p:blipFill rotWithShape="1">
          <a:blip r:embed="rId2">
            <a:alphaModFix/>
          </a:blip>
          <a:srcRect b="83692" l="0" r="0" t="0"/>
          <a:stretch/>
        </p:blipFill>
        <p:spPr>
          <a:xfrm flipH="1">
            <a:off x="0" y="4919601"/>
            <a:ext cx="9144000" cy="601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48"/>
          <p:cNvGrpSpPr/>
          <p:nvPr/>
        </p:nvGrpSpPr>
        <p:grpSpPr>
          <a:xfrm>
            <a:off x="426749" y="195799"/>
            <a:ext cx="572706" cy="188706"/>
            <a:chOff x="57849" y="637024"/>
            <a:chExt cx="572706" cy="188706"/>
          </a:xfrm>
        </p:grpSpPr>
        <p:sp>
          <p:nvSpPr>
            <p:cNvPr id="213" name="Google Shape;213;p48"/>
            <p:cNvSpPr/>
            <p:nvPr/>
          </p:nvSpPr>
          <p:spPr>
            <a:xfrm rot="-5400000">
              <a:off x="57849" y="637024"/>
              <a:ext cx="188706" cy="188706"/>
            </a:xfrm>
            <a:custGeom>
              <a:rect b="b" l="l" r="r" t="t"/>
              <a:pathLst>
                <a:path extrusionOk="0" h="110516" w="110516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8"/>
            <p:cNvSpPr/>
            <p:nvPr/>
          </p:nvSpPr>
          <p:spPr>
            <a:xfrm rot="-5400000">
              <a:off x="441849" y="637024"/>
              <a:ext cx="188706" cy="188706"/>
            </a:xfrm>
            <a:custGeom>
              <a:rect b="b" l="l" r="r" t="t"/>
              <a:pathLst>
                <a:path extrusionOk="0" h="110516" w="110516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8"/>
          <p:cNvGrpSpPr/>
          <p:nvPr/>
        </p:nvGrpSpPr>
        <p:grpSpPr>
          <a:xfrm>
            <a:off x="8144549" y="195799"/>
            <a:ext cx="572706" cy="188706"/>
            <a:chOff x="57849" y="637024"/>
            <a:chExt cx="572706" cy="188706"/>
          </a:xfrm>
        </p:grpSpPr>
        <p:sp>
          <p:nvSpPr>
            <p:cNvPr id="216" name="Google Shape;216;p48"/>
            <p:cNvSpPr/>
            <p:nvPr/>
          </p:nvSpPr>
          <p:spPr>
            <a:xfrm rot="-5400000">
              <a:off x="57849" y="637024"/>
              <a:ext cx="188706" cy="188706"/>
            </a:xfrm>
            <a:custGeom>
              <a:rect b="b" l="l" r="r" t="t"/>
              <a:pathLst>
                <a:path extrusionOk="0" h="110516" w="110516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8"/>
            <p:cNvSpPr/>
            <p:nvPr/>
          </p:nvSpPr>
          <p:spPr>
            <a:xfrm rot="-5400000">
              <a:off x="441849" y="637024"/>
              <a:ext cx="188706" cy="188706"/>
            </a:xfrm>
            <a:custGeom>
              <a:rect b="b" l="l" r="r" t="t"/>
              <a:pathLst>
                <a:path extrusionOk="0" h="110516" w="110516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9"/>
          <p:cNvPicPr preferRelativeResize="0"/>
          <p:nvPr/>
        </p:nvPicPr>
        <p:blipFill rotWithShape="1">
          <a:blip r:embed="rId2">
            <a:alphaModFix/>
          </a:blip>
          <a:srcRect b="9901" l="0" r="0" t="53603"/>
          <a:stretch/>
        </p:blipFill>
        <p:spPr>
          <a:xfrm flipH="1">
            <a:off x="0" y="3266425"/>
            <a:ext cx="9144000" cy="18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9"/>
          <p:cNvPicPr preferRelativeResize="0"/>
          <p:nvPr/>
        </p:nvPicPr>
        <p:blipFill rotWithShape="1">
          <a:blip r:embed="rId2">
            <a:alphaModFix/>
          </a:blip>
          <a:srcRect b="9901" l="0" r="0" t="53603"/>
          <a:stretch/>
        </p:blipFill>
        <p:spPr>
          <a:xfrm>
            <a:off x="0" y="0"/>
            <a:ext cx="9144000" cy="18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9"/>
          <p:cNvSpPr txBox="1"/>
          <p:nvPr>
            <p:ph type="title"/>
          </p:nvPr>
        </p:nvSpPr>
        <p:spPr>
          <a:xfrm>
            <a:off x="3741075" y="509363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2" name="Google Shape;222;p49"/>
          <p:cNvSpPr txBox="1"/>
          <p:nvPr>
            <p:ph idx="1" type="subTitle"/>
          </p:nvPr>
        </p:nvSpPr>
        <p:spPr>
          <a:xfrm>
            <a:off x="3741075" y="1278263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3" name="Google Shape;223;p49"/>
          <p:cNvSpPr txBox="1"/>
          <p:nvPr>
            <p:ph idx="2" type="subTitle"/>
          </p:nvPr>
        </p:nvSpPr>
        <p:spPr>
          <a:xfrm>
            <a:off x="2223600" y="2656794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4" name="Google Shape;224;p49"/>
          <p:cNvSpPr txBox="1"/>
          <p:nvPr>
            <p:ph idx="3" type="subTitle"/>
          </p:nvPr>
        </p:nvSpPr>
        <p:spPr>
          <a:xfrm>
            <a:off x="713100" y="4035325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5" name="Google Shape;225;p49"/>
          <p:cNvSpPr txBox="1"/>
          <p:nvPr>
            <p:ph idx="4" type="title"/>
          </p:nvPr>
        </p:nvSpPr>
        <p:spPr>
          <a:xfrm>
            <a:off x="2223600" y="1887900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6" name="Google Shape;226;p49"/>
          <p:cNvSpPr txBox="1"/>
          <p:nvPr>
            <p:ph idx="5" type="title"/>
          </p:nvPr>
        </p:nvSpPr>
        <p:spPr>
          <a:xfrm>
            <a:off x="713100" y="326643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50"/>
          <p:cNvPicPr preferRelativeResize="0"/>
          <p:nvPr/>
        </p:nvPicPr>
        <p:blipFill rotWithShape="1">
          <a:blip r:embed="rId2">
            <a:alphaModFix/>
          </a:blip>
          <a:srcRect b="35970" l="57872" r="12746" t="7481"/>
          <a:stretch/>
        </p:blipFill>
        <p:spPr>
          <a:xfrm rot="-5400000">
            <a:off x="212897" y="-209149"/>
            <a:ext cx="5149627" cy="557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0"/>
          <p:cNvPicPr preferRelativeResize="0"/>
          <p:nvPr/>
        </p:nvPicPr>
        <p:blipFill rotWithShape="1">
          <a:blip r:embed="rId2">
            <a:alphaModFix/>
          </a:blip>
          <a:srcRect b="62019" l="23897" r="46721" t="-4694"/>
          <a:stretch/>
        </p:blipFill>
        <p:spPr>
          <a:xfrm flipH="1" rot="-5400000">
            <a:off x="4635563" y="458802"/>
            <a:ext cx="5188776" cy="423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0"/>
          <p:cNvSpPr txBox="1"/>
          <p:nvPr/>
        </p:nvSpPr>
        <p:spPr>
          <a:xfrm>
            <a:off x="720000" y="3807450"/>
            <a:ext cx="4294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b="1" i="0" lang="en" sz="1100" u="none" cap="none" strike="noStrike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i="0" lang="en" sz="1100" u="none" cap="none" strike="noStrike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" name="Google Shape;231;p50"/>
          <p:cNvSpPr txBox="1"/>
          <p:nvPr>
            <p:ph type="title"/>
          </p:nvPr>
        </p:nvSpPr>
        <p:spPr>
          <a:xfrm>
            <a:off x="720000" y="539412"/>
            <a:ext cx="42948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50"/>
          <p:cNvSpPr txBox="1"/>
          <p:nvPr>
            <p:ph idx="1" type="subTitle"/>
          </p:nvPr>
        </p:nvSpPr>
        <p:spPr>
          <a:xfrm>
            <a:off x="713100" y="1412400"/>
            <a:ext cx="34347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1"/>
          <p:cNvPicPr preferRelativeResize="0"/>
          <p:nvPr/>
        </p:nvPicPr>
        <p:blipFill rotWithShape="1">
          <a:blip r:embed="rId2">
            <a:alphaModFix/>
          </a:blip>
          <a:srcRect b="15059" l="23897" r="46721" t="42264"/>
          <a:stretch/>
        </p:blipFill>
        <p:spPr>
          <a:xfrm flipH="1" rot="-5400000">
            <a:off x="4060132" y="285744"/>
            <a:ext cx="5595725" cy="457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1"/>
          <p:cNvPicPr preferRelativeResize="0"/>
          <p:nvPr/>
        </p:nvPicPr>
        <p:blipFill rotWithShape="1">
          <a:blip r:embed="rId2">
            <a:alphaModFix/>
          </a:blip>
          <a:srcRect b="15059" l="23897" r="46721" t="42264"/>
          <a:stretch/>
        </p:blipFill>
        <p:spPr>
          <a:xfrm flipH="1" rot="-5400000">
            <a:off x="-511855" y="285744"/>
            <a:ext cx="5595725" cy="457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2"/>
          <p:cNvPicPr preferRelativeResize="0"/>
          <p:nvPr/>
        </p:nvPicPr>
        <p:blipFill rotWithShape="1">
          <a:blip r:embed="rId2">
            <a:alphaModFix/>
          </a:blip>
          <a:srcRect b="0" l="38546" r="32073" t="12816"/>
          <a:stretch/>
        </p:blipFill>
        <p:spPr>
          <a:xfrm flipH="1" rot="5400000">
            <a:off x="3025187" y="-1723064"/>
            <a:ext cx="5149627" cy="85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2"/>
          <p:cNvPicPr preferRelativeResize="0"/>
          <p:nvPr/>
        </p:nvPicPr>
        <p:blipFill rotWithShape="1">
          <a:blip r:embed="rId2">
            <a:alphaModFix/>
          </a:blip>
          <a:srcRect b="0" l="38546" r="32073" t="12816"/>
          <a:stretch/>
        </p:blipFill>
        <p:spPr>
          <a:xfrm flipH="1" rot="5400000">
            <a:off x="-4180364" y="-1723064"/>
            <a:ext cx="5149627" cy="85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3"/>
          <p:cNvPicPr preferRelativeResize="0"/>
          <p:nvPr/>
        </p:nvPicPr>
        <p:blipFill rotWithShape="1">
          <a:blip r:embed="rId2">
            <a:alphaModFix/>
          </a:blip>
          <a:srcRect b="0" l="0" r="43869" t="0"/>
          <a:stretch/>
        </p:blipFill>
        <p:spPr>
          <a:xfrm rot="5400000">
            <a:off x="4572000" y="-26750"/>
            <a:ext cx="5217725" cy="52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3"/>
          <p:cNvPicPr preferRelativeResize="0"/>
          <p:nvPr/>
        </p:nvPicPr>
        <p:blipFill rotWithShape="1">
          <a:blip r:embed="rId2">
            <a:alphaModFix/>
          </a:blip>
          <a:srcRect b="0" l="0" r="43869" t="0"/>
          <a:stretch/>
        </p:blipFill>
        <p:spPr>
          <a:xfrm flipH="1" rot="10800000">
            <a:off x="-651275" y="-26750"/>
            <a:ext cx="5217725" cy="52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2">
            <a:alphaModFix/>
          </a:blip>
          <a:srcRect b="-3199" l="2391" r="0" t="0"/>
          <a:stretch/>
        </p:blipFill>
        <p:spPr>
          <a:xfrm>
            <a:off x="0" y="0"/>
            <a:ext cx="9144000" cy="54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"/>
          <p:cNvPicPr preferRelativeResize="0"/>
          <p:nvPr/>
        </p:nvPicPr>
        <p:blipFill rotWithShape="1">
          <a:blip r:embed="rId2">
            <a:alphaModFix/>
          </a:blip>
          <a:srcRect b="62126" l="0" r="0" t="0"/>
          <a:stretch/>
        </p:blipFill>
        <p:spPr>
          <a:xfrm flipH="1">
            <a:off x="3375" y="1505460"/>
            <a:ext cx="9144000" cy="13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2" type="title"/>
          </p:nvPr>
        </p:nvSpPr>
        <p:spPr>
          <a:xfrm>
            <a:off x="1073713" y="3105772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3" type="title"/>
          </p:nvPr>
        </p:nvSpPr>
        <p:spPr>
          <a:xfrm>
            <a:off x="5334404" y="3105772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subTitle"/>
          </p:nvPr>
        </p:nvSpPr>
        <p:spPr>
          <a:xfrm>
            <a:off x="5334404" y="3593400"/>
            <a:ext cx="2742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21"/>
          <p:cNvSpPr txBox="1"/>
          <p:nvPr>
            <p:ph idx="4" type="subTitle"/>
          </p:nvPr>
        </p:nvSpPr>
        <p:spPr>
          <a:xfrm>
            <a:off x="1073725" y="3593400"/>
            <a:ext cx="2742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2"/>
          <p:cNvPicPr preferRelativeResize="0"/>
          <p:nvPr/>
        </p:nvPicPr>
        <p:blipFill rotWithShape="1">
          <a:blip r:embed="rId2">
            <a:alphaModFix/>
          </a:blip>
          <a:srcRect b="0" l="11046" r="8959" t="-210"/>
          <a:stretch/>
        </p:blipFill>
        <p:spPr>
          <a:xfrm rot="5400000">
            <a:off x="4024974" y="743700"/>
            <a:ext cx="5169202" cy="364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3"/>
          <p:cNvPicPr preferRelativeResize="0"/>
          <p:nvPr/>
        </p:nvPicPr>
        <p:blipFill rotWithShape="1">
          <a:blip r:embed="rId2">
            <a:alphaModFix/>
          </a:blip>
          <a:srcRect b="21463" l="25119" r="24986" t="0"/>
          <a:stretch/>
        </p:blipFill>
        <p:spPr>
          <a:xfrm rot="-5400000">
            <a:off x="4364289" y="293713"/>
            <a:ext cx="5130048" cy="454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3"/>
          <p:cNvPicPr preferRelativeResize="0"/>
          <p:nvPr/>
        </p:nvPicPr>
        <p:blipFill rotWithShape="1">
          <a:blip r:embed="rId2">
            <a:alphaModFix/>
          </a:blip>
          <a:srcRect b="14083" l="25120" r="24799" t="3651"/>
          <a:stretch/>
        </p:blipFill>
        <p:spPr>
          <a:xfrm rot="-5400000">
            <a:off x="-215389" y="176237"/>
            <a:ext cx="5149627" cy="4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720000" y="1843250"/>
            <a:ext cx="3756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AutoNum type="romanLcPeriod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AutoNum type="arabicPeriod"/>
              <a:defRPr/>
            </a:lvl4pPr>
            <a:lvl5pPr indent="-3238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AutoNum type="alphaLcPeriod"/>
              <a:defRPr/>
            </a:lvl5pPr>
            <a:lvl6pPr indent="-3238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AutoNum type="romanLcPeriod"/>
              <a:defRPr/>
            </a:lvl6pPr>
            <a:lvl7pPr indent="-3238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AutoNum type="arabicPeriod"/>
              <a:defRPr/>
            </a:lvl7pPr>
            <a:lvl8pPr indent="-3238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AutoNum type="alphaLcPeriod"/>
              <a:defRPr/>
            </a:lvl8pPr>
            <a:lvl9pPr indent="-3238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AutoNum type="romanLcPeriod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type="title"/>
          </p:nvPr>
        </p:nvSpPr>
        <p:spPr>
          <a:xfrm>
            <a:off x="720000" y="578553"/>
            <a:ext cx="42948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4"/>
          <p:cNvSpPr txBox="1"/>
          <p:nvPr>
            <p:ph type="title"/>
          </p:nvPr>
        </p:nvSpPr>
        <p:spPr>
          <a:xfrm>
            <a:off x="713100" y="1307100"/>
            <a:ext cx="77175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5"/>
          <p:cNvPicPr preferRelativeResize="0"/>
          <p:nvPr/>
        </p:nvPicPr>
        <p:blipFill rotWithShape="1">
          <a:blip r:embed="rId2">
            <a:alphaModFix/>
          </a:blip>
          <a:srcRect b="0" l="38546" r="32073" t="12816"/>
          <a:stretch/>
        </p:blipFill>
        <p:spPr>
          <a:xfrm rot="-5400000">
            <a:off x="606986" y="-1723058"/>
            <a:ext cx="5149627" cy="85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5"/>
          <p:cNvPicPr preferRelativeResize="0"/>
          <p:nvPr/>
        </p:nvPicPr>
        <p:blipFill rotWithShape="1">
          <a:blip r:embed="rId2">
            <a:alphaModFix/>
          </a:blip>
          <a:srcRect b="0" l="38546" r="32073" t="12816"/>
          <a:stretch/>
        </p:blipFill>
        <p:spPr>
          <a:xfrm rot="-5400000">
            <a:off x="7812536" y="-1723058"/>
            <a:ext cx="5149627" cy="85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5"/>
          <p:cNvSpPr txBox="1"/>
          <p:nvPr>
            <p:ph type="title"/>
          </p:nvPr>
        </p:nvSpPr>
        <p:spPr>
          <a:xfrm>
            <a:off x="720000" y="1049150"/>
            <a:ext cx="51903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25"/>
          <p:cNvSpPr txBox="1"/>
          <p:nvPr>
            <p:ph idx="1" type="subTitle"/>
          </p:nvPr>
        </p:nvSpPr>
        <p:spPr>
          <a:xfrm>
            <a:off x="713100" y="2277650"/>
            <a:ext cx="51903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6"/>
          <p:cNvPicPr preferRelativeResize="0"/>
          <p:nvPr/>
        </p:nvPicPr>
        <p:blipFill rotWithShape="1">
          <a:blip r:embed="rId2">
            <a:alphaModFix/>
          </a:blip>
          <a:srcRect b="16293" l="13110" r="10576" t="12369"/>
          <a:stretch/>
        </p:blipFill>
        <p:spPr>
          <a:xfrm flipH="1" rot="-5400000">
            <a:off x="-895913" y="1150538"/>
            <a:ext cx="5836550" cy="3069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6"/>
          <p:cNvSpPr txBox="1"/>
          <p:nvPr>
            <p:ph type="title"/>
          </p:nvPr>
        </p:nvSpPr>
        <p:spPr>
          <a:xfrm>
            <a:off x="720000" y="496979"/>
            <a:ext cx="2716200" cy="20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Didact Gothic"/>
              <a:buChar char="●"/>
              <a:defRPr b="0" i="0" sz="15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Didact Gothic"/>
              <a:buChar char="○"/>
              <a:defRPr b="0" i="0" sz="15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Didact Gothic"/>
              <a:buChar char="■"/>
              <a:defRPr b="0" i="0" sz="15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Didact Gothic"/>
              <a:buChar char="●"/>
              <a:defRPr b="0" i="0" sz="15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Didact Gothic"/>
              <a:buChar char="○"/>
              <a:defRPr b="0" i="0" sz="15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Didact Gothic"/>
              <a:buChar char="■"/>
              <a:defRPr b="0" i="0" sz="15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Didact Gothic"/>
              <a:buChar char="●"/>
              <a:defRPr b="0" i="0" sz="15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Didact Gothic"/>
              <a:buChar char="○"/>
              <a:defRPr b="0" i="0" sz="15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Font typeface="Didact Gothic"/>
              <a:buChar char="■"/>
              <a:defRPr b="0" i="0" sz="15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383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"/>
          <p:cNvSpPr txBox="1"/>
          <p:nvPr>
            <p:ph type="ctrTitle"/>
          </p:nvPr>
        </p:nvSpPr>
        <p:spPr>
          <a:xfrm>
            <a:off x="1551900" y="1110100"/>
            <a:ext cx="62349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Curriculum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249" name="Google Shape;249;p1"/>
          <p:cNvSpPr/>
          <p:nvPr/>
        </p:nvSpPr>
        <p:spPr>
          <a:xfrm>
            <a:off x="1452100" y="1343875"/>
            <a:ext cx="668069" cy="66806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"/>
          <p:cNvSpPr/>
          <p:nvPr/>
        </p:nvSpPr>
        <p:spPr>
          <a:xfrm flipH="1" rot="5400000">
            <a:off x="4256084" y="-305712"/>
            <a:ext cx="1299600" cy="5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1"/>
          <p:cNvGrpSpPr/>
          <p:nvPr/>
        </p:nvGrpSpPr>
        <p:grpSpPr>
          <a:xfrm>
            <a:off x="7222977" y="1144498"/>
            <a:ext cx="985600" cy="1024180"/>
            <a:chOff x="7222977" y="1144498"/>
            <a:chExt cx="985600" cy="1024180"/>
          </a:xfrm>
        </p:grpSpPr>
        <p:sp>
          <p:nvSpPr>
            <p:cNvPr id="252" name="Google Shape;252;p1"/>
            <p:cNvSpPr/>
            <p:nvPr/>
          </p:nvSpPr>
          <p:spPr>
            <a:xfrm rot="8100000">
              <a:off x="7498221" y="1254280"/>
              <a:ext cx="353412" cy="924896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 rot="8100000">
              <a:off x="7579921" y="1134000"/>
              <a:ext cx="353412" cy="924896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1"/>
          <p:cNvGrpSpPr/>
          <p:nvPr/>
        </p:nvGrpSpPr>
        <p:grpSpPr>
          <a:xfrm>
            <a:off x="8336524" y="445024"/>
            <a:ext cx="188706" cy="572706"/>
            <a:chOff x="8336524" y="445024"/>
            <a:chExt cx="188706" cy="572706"/>
          </a:xfrm>
        </p:grpSpPr>
        <p:sp>
          <p:nvSpPr>
            <p:cNvPr id="255" name="Google Shape;255;p1"/>
            <p:cNvSpPr/>
            <p:nvPr/>
          </p:nvSpPr>
          <p:spPr>
            <a:xfrm>
              <a:off x="8336524" y="445024"/>
              <a:ext cx="188706" cy="188706"/>
            </a:xfrm>
            <a:custGeom>
              <a:rect b="b" l="l" r="r" t="t"/>
              <a:pathLst>
                <a:path extrusionOk="0" h="110516" w="110516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8336524" y="829024"/>
              <a:ext cx="188706" cy="188706"/>
            </a:xfrm>
            <a:custGeom>
              <a:rect b="b" l="l" r="r" t="t"/>
              <a:pathLst>
                <a:path extrusionOk="0" h="110516" w="110516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 txBox="1"/>
          <p:nvPr>
            <p:ph type="title"/>
          </p:nvPr>
        </p:nvSpPr>
        <p:spPr>
          <a:xfrm>
            <a:off x="0" y="261025"/>
            <a:ext cx="9144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50">
                <a:latin typeface="Didact Gothic"/>
                <a:ea typeface="Didact Gothic"/>
                <a:cs typeface="Didact Gothic"/>
                <a:sym typeface="Didact Gothic"/>
              </a:rPr>
              <a:t>6-Experiencia profesional </a:t>
            </a:r>
            <a:endParaRPr sz="3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324" name="Google Shape;324;p10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0"/>
          <p:cNvSpPr txBox="1"/>
          <p:nvPr/>
        </p:nvSpPr>
        <p:spPr>
          <a:xfrm>
            <a:off x="152400" y="2502625"/>
            <a:ext cx="49758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Para la experiencia profesional creo un html llamado “experiencia.html”, definimos el color del fondo de color negro y la alineacion en el centro, el tamaño de la letra 6, color de letra dorada, fuente de letra Verdana y establezo mediante el estilo que no aparezca subrayado como enlace. Utilizo una etiqueta a href y un target, que hará que cuando cliquemos en la palabra “Experiencia Profesional” se abra en en el frame “presentacion.html” el html que veremos a continuación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26" name="Google Shape;3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40175"/>
            <a:ext cx="8839201" cy="163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4525" y="2554172"/>
            <a:ext cx="3711001" cy="222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1"/>
          <p:cNvSpPr txBox="1"/>
          <p:nvPr/>
        </p:nvSpPr>
        <p:spPr>
          <a:xfrm>
            <a:off x="5292200" y="690900"/>
            <a:ext cx="2645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Este es el html llamado “experienciaprofesional.html”el cual tiene establecido el fondo de color gris y se divide en dos parrafos cuyo tamaño de letra es 6 y 3 y una lista desordenada de 4 elementos  cuya viñeta es una circunferencia 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34" name="Google Shape;3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25" y="657225"/>
            <a:ext cx="478155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 txBox="1"/>
          <p:nvPr>
            <p:ph type="title"/>
          </p:nvPr>
        </p:nvSpPr>
        <p:spPr>
          <a:xfrm>
            <a:off x="0" y="261025"/>
            <a:ext cx="9144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50">
                <a:latin typeface="Didact Gothic"/>
                <a:ea typeface="Didact Gothic"/>
                <a:cs typeface="Didact Gothic"/>
                <a:sym typeface="Didact Gothic"/>
              </a:rPr>
              <a:t>7-Descripción personal </a:t>
            </a:r>
            <a:endParaRPr sz="3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340" name="Google Shape;340;p12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2"/>
          <p:cNvSpPr txBox="1"/>
          <p:nvPr/>
        </p:nvSpPr>
        <p:spPr>
          <a:xfrm>
            <a:off x="152400" y="2573100"/>
            <a:ext cx="47982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Para la descripción personal creo un html llamado “descripcion.html”, definimos el color del fondo de color negro y alineado en el centro, el tamaño de la letra 6, color de letra dorada, fuente de letra Verdana y establezo mediante el estilo que no aparezca subrayado como enlace. Utilizo una etiqueta a href y un target, que hará que cuando cliquemos en la palabra “Descripcion Personal” se abra en en el frame “presentacion.html” el html que veremos a continuación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42" name="Google Shape;3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20175"/>
            <a:ext cx="8839200" cy="163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6025" y="2821625"/>
            <a:ext cx="3816249" cy="16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 txBox="1"/>
          <p:nvPr/>
        </p:nvSpPr>
        <p:spPr>
          <a:xfrm>
            <a:off x="5742250" y="1282025"/>
            <a:ext cx="2602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Este es el html llamado “descripcionpersonal.html”el cual tiene establecido el fondo de color gris y se compone de un parrafo cuyo tamaño de letra es 7 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50" name="Google Shape;3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50" y="1239038"/>
            <a:ext cx="5368376" cy="266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"/>
          <p:cNvSpPr txBox="1"/>
          <p:nvPr>
            <p:ph type="title"/>
          </p:nvPr>
        </p:nvSpPr>
        <p:spPr>
          <a:xfrm>
            <a:off x="0" y="261025"/>
            <a:ext cx="9144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50">
                <a:latin typeface="Didact Gothic"/>
                <a:ea typeface="Didact Gothic"/>
                <a:cs typeface="Didact Gothic"/>
                <a:sym typeface="Didact Gothic"/>
              </a:rPr>
              <a:t>8-Datos de interés </a:t>
            </a:r>
            <a:endParaRPr sz="3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356" name="Google Shape;356;p14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4"/>
          <p:cNvSpPr txBox="1"/>
          <p:nvPr/>
        </p:nvSpPr>
        <p:spPr>
          <a:xfrm>
            <a:off x="144725" y="2825050"/>
            <a:ext cx="5436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Para los datos de interés creo un html llamado “DInteres.html”, definimos el color del fondo de color negro y la alineacion en el centro, el tamaño de la letra 7, color de letra dorada, fuente de letra Verdana y establezo mediante el estilo que no aparezca subrayado como enlace. Utilizo una etiqueta a href y un target, que hará que cuando cliquemos en la palabra “Datos de interes” se abra en en el frame “presentacion.html” el html que veremos a continuación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58" name="Google Shape;3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150" y="889275"/>
            <a:ext cx="7816750" cy="1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4800" y="3016075"/>
            <a:ext cx="3118950" cy="15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5"/>
          <p:cNvSpPr txBox="1"/>
          <p:nvPr/>
        </p:nvSpPr>
        <p:spPr>
          <a:xfrm>
            <a:off x="5227950" y="1282025"/>
            <a:ext cx="3116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Este es el html llamado “datosintereses.html”el cual tiene establecido el fondo de color gris y se compone de una lista desordenada de 6 elementos cuya viñeta es un cuadrado y cuyo tamaño de letra es 7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66" name="Google Shape;3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900" y="1183288"/>
            <a:ext cx="47244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"/>
          <p:cNvSpPr txBox="1"/>
          <p:nvPr>
            <p:ph type="title"/>
          </p:nvPr>
        </p:nvSpPr>
        <p:spPr>
          <a:xfrm>
            <a:off x="0" y="276375"/>
            <a:ext cx="9144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50">
                <a:latin typeface="Didact Gothic"/>
                <a:ea typeface="Didact Gothic"/>
                <a:cs typeface="Didact Gothic"/>
                <a:sym typeface="Didact Gothic"/>
              </a:rPr>
              <a:t>9-Datos personales </a:t>
            </a:r>
            <a:endParaRPr sz="3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372" name="Google Shape;372;p16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6"/>
          <p:cNvSpPr txBox="1"/>
          <p:nvPr/>
        </p:nvSpPr>
        <p:spPr>
          <a:xfrm>
            <a:off x="176575" y="3105800"/>
            <a:ext cx="88206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Para añadir los datos personales creo un html llamado “presentacion.html”, establezco el fondo de color negro y el tamaño de la letra a 5 cuyo color es dorado y el tipo de letra es Verdana. Creo una lista desordenada de 4 elementos cuya viñeta es una circunferencia. En el email creo una etiqueta a href mailto (Contacta conmigo) que se utiliza para enviar un correo y establezo mediante el estilo que no aparezca subrayado como enlace, su color es morado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74" name="Google Shape;3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662" y="889275"/>
            <a:ext cx="6952675" cy="2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262" name="Google Shape;262;p2"/>
          <p:cNvSpPr txBox="1"/>
          <p:nvPr>
            <p:ph idx="1" type="body"/>
          </p:nvPr>
        </p:nvSpPr>
        <p:spPr>
          <a:xfrm>
            <a:off x="720000" y="1215600"/>
            <a:ext cx="77040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50"/>
              <a:t>1-Visión general</a:t>
            </a:r>
            <a:endParaRPr sz="2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50"/>
              <a:t>2-Foto</a:t>
            </a:r>
            <a:endParaRPr sz="2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50"/>
              <a:t>3-Nombre</a:t>
            </a:r>
            <a:endParaRPr sz="2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50"/>
              <a:t>4-Carta de presentación</a:t>
            </a:r>
            <a:endParaRPr sz="2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50"/>
              <a:t>5-Datos academicos</a:t>
            </a:r>
            <a:endParaRPr sz="2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50"/>
              <a:t>6-Experiencia profesional</a:t>
            </a:r>
            <a:endParaRPr sz="2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50"/>
              <a:t>7-Descripción personal</a:t>
            </a:r>
            <a:endParaRPr sz="2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50"/>
              <a:t>8-Datos de interes</a:t>
            </a:r>
            <a:endParaRPr sz="2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50"/>
              <a:t>9-Datos personales</a:t>
            </a:r>
            <a:endParaRPr sz="26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50"/>
              <a:t>David Guijo López</a:t>
            </a:r>
            <a:endParaRPr b="1" sz="1550"/>
          </a:p>
        </p:txBody>
      </p:sp>
      <p:sp>
        <p:nvSpPr>
          <p:cNvPr id="263" name="Google Shape;263;p2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"/>
          <p:cNvSpPr txBox="1"/>
          <p:nvPr>
            <p:ph type="title"/>
          </p:nvPr>
        </p:nvSpPr>
        <p:spPr>
          <a:xfrm>
            <a:off x="0" y="276375"/>
            <a:ext cx="9144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50">
                <a:latin typeface="Didact Gothic"/>
                <a:ea typeface="Didact Gothic"/>
                <a:cs typeface="Didact Gothic"/>
                <a:sym typeface="Didact Gothic"/>
              </a:rPr>
              <a:t>1-Visión general del HTML </a:t>
            </a:r>
            <a:endParaRPr sz="3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269" name="Google Shape;269;p3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"/>
          <p:cNvSpPr txBox="1"/>
          <p:nvPr/>
        </p:nvSpPr>
        <p:spPr>
          <a:xfrm>
            <a:off x="122825" y="1301725"/>
            <a:ext cx="23031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Elementos: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-Foto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-Nombre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-Carta de presentación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-Datos academicos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-Experiencia profesional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-Descripción personal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-Datos de interes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-Datos personales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71" name="Google Shape;27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325" y="1170075"/>
            <a:ext cx="6413275" cy="322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"/>
          <p:cNvSpPr txBox="1"/>
          <p:nvPr/>
        </p:nvSpPr>
        <p:spPr>
          <a:xfrm>
            <a:off x="5545400" y="1317075"/>
            <a:ext cx="32013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" sz="20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Para el diseño del HTML he utilizado diferentes frames, cada uno de los cuales lleva a un html, como veremos a continuación</a:t>
            </a:r>
            <a:endParaRPr b="0" i="0" sz="20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78" name="Google Shape;27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425" y="313175"/>
            <a:ext cx="49815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"/>
          <p:cNvSpPr txBox="1"/>
          <p:nvPr/>
        </p:nvSpPr>
        <p:spPr>
          <a:xfrm>
            <a:off x="5128125" y="1409200"/>
            <a:ext cx="38232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" sz="20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Para añadir la imagen de mi curriculum creo un html llamado “foto.html” y utilizo la etiqueta img</a:t>
            </a:r>
            <a:endParaRPr b="0" i="0" sz="20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" sz="20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Establezco el fondo para que sea de color negro</a:t>
            </a:r>
            <a:endParaRPr b="0" i="0" sz="20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5" name="Google Shape;285;p5"/>
          <p:cNvSpPr txBox="1"/>
          <p:nvPr>
            <p:ph type="title"/>
          </p:nvPr>
        </p:nvSpPr>
        <p:spPr>
          <a:xfrm>
            <a:off x="0" y="245650"/>
            <a:ext cx="9144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50">
                <a:latin typeface="Didact Gothic"/>
                <a:ea typeface="Didact Gothic"/>
                <a:cs typeface="Didact Gothic"/>
                <a:sym typeface="Didact Gothic"/>
              </a:rPr>
              <a:t>2- Foto </a:t>
            </a:r>
            <a:endParaRPr sz="3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286" name="Google Shape;2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75" y="1293950"/>
            <a:ext cx="4238625" cy="20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/>
          <p:cNvSpPr txBox="1"/>
          <p:nvPr>
            <p:ph type="title"/>
          </p:nvPr>
        </p:nvSpPr>
        <p:spPr>
          <a:xfrm>
            <a:off x="0" y="276375"/>
            <a:ext cx="9144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50">
                <a:latin typeface="Didact Gothic"/>
                <a:ea typeface="Didact Gothic"/>
                <a:cs typeface="Didact Gothic"/>
                <a:sym typeface="Didact Gothic"/>
              </a:rPr>
              <a:t>3-Nombre</a:t>
            </a:r>
            <a:endParaRPr sz="3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5878100" y="1232625"/>
            <a:ext cx="28686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" sz="20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Para añadir el nombre de mi curriculum he creado un html llamado “nombre.html”, establezo el nombre del fondo negro, el tamaño de la letra a 7, color dorado y la fuente Verdana</a:t>
            </a:r>
            <a:endParaRPr b="0" i="0" sz="20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94" name="Google Shape;2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50" y="1446425"/>
            <a:ext cx="5183026" cy="18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"/>
          <p:cNvSpPr txBox="1"/>
          <p:nvPr>
            <p:ph type="title"/>
          </p:nvPr>
        </p:nvSpPr>
        <p:spPr>
          <a:xfrm>
            <a:off x="0" y="276375"/>
            <a:ext cx="9144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50">
                <a:latin typeface="Didact Gothic"/>
                <a:ea typeface="Didact Gothic"/>
                <a:cs typeface="Didact Gothic"/>
                <a:sym typeface="Didact Gothic"/>
              </a:rPr>
              <a:t>4-Carta de presentación </a:t>
            </a:r>
            <a:endParaRPr sz="3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300" name="Google Shape;300;p7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7"/>
          <p:cNvSpPr txBox="1"/>
          <p:nvPr/>
        </p:nvSpPr>
        <p:spPr>
          <a:xfrm>
            <a:off x="5926550" y="1501325"/>
            <a:ext cx="30246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" sz="20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Para añadir la carta de presentación creo un html llamado “presentacion.html”, establezco el fondo de color gris y el tamaño de la letra a 6</a:t>
            </a:r>
            <a:endParaRPr b="0" i="0" sz="20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02" name="Google Shape;3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25" y="1308275"/>
            <a:ext cx="5582225" cy="29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"/>
          <p:cNvSpPr txBox="1"/>
          <p:nvPr>
            <p:ph type="title"/>
          </p:nvPr>
        </p:nvSpPr>
        <p:spPr>
          <a:xfrm>
            <a:off x="0" y="261025"/>
            <a:ext cx="9144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50">
                <a:latin typeface="Didact Gothic"/>
                <a:ea typeface="Didact Gothic"/>
                <a:cs typeface="Didact Gothic"/>
                <a:sym typeface="Didact Gothic"/>
              </a:rPr>
              <a:t>5-Datos académicos </a:t>
            </a:r>
            <a:endParaRPr sz="3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308" name="Google Shape;308;p8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8"/>
          <p:cNvSpPr txBox="1"/>
          <p:nvPr/>
        </p:nvSpPr>
        <p:spPr>
          <a:xfrm>
            <a:off x="261450" y="2691725"/>
            <a:ext cx="4728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Para los datos académicos creo un html llamado “DAcademicos.html”, definimos el color del fondo de color negro, el tamaño de la letra 6 y alineación central, color de letra dorada, fuente de letra Verdana </a:t>
            </a:r>
            <a:r>
              <a:rPr b="0" i="0" lang="en" sz="14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y establezo mediante el estilo que no aparezca subrayado como enlace</a:t>
            </a:r>
            <a:r>
              <a:rPr b="0" i="0" lang="en" sz="155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. Utilizo una etiqueta a href y un target, que hará que cuando cliquemos en la palabra “Datos académicos” se abra en en el frame “presentacion.html” el html que veremos a continuación</a:t>
            </a:r>
            <a:endParaRPr b="0" i="0" sz="155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10" name="Google Shape;3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50" y="720375"/>
            <a:ext cx="8621100" cy="19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6175" y="3116799"/>
            <a:ext cx="3338825" cy="13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"/>
          <p:cNvSpPr/>
          <p:nvPr/>
        </p:nvSpPr>
        <p:spPr>
          <a:xfrm>
            <a:off x="8430898" y="573473"/>
            <a:ext cx="315799" cy="315799"/>
          </a:xfrm>
          <a:custGeom>
            <a:rect b="b" l="l" r="r" t="t"/>
            <a:pathLst>
              <a:path extrusionOk="0" h="110516" w="110516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9"/>
          <p:cNvSpPr txBox="1"/>
          <p:nvPr/>
        </p:nvSpPr>
        <p:spPr>
          <a:xfrm>
            <a:off x="4982300" y="632250"/>
            <a:ext cx="2894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Este es el html llamado “datosacademicos.html”el cual tiene establecido el fondo de color gris, el tamaño de su letra es 7 y además el texto se encuentra alineado en el centro</a:t>
            </a:r>
            <a:endParaRPr b="0" i="0" sz="200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Contiene una lista desordenada de dos elementos cuya viñeta es un una circunferencia</a:t>
            </a:r>
            <a:endParaRPr b="0" i="0" sz="200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18" name="Google Shape;3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75" y="513325"/>
            <a:ext cx="4630275" cy="41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Newsletter for Consumers by Slidesgo">
  <a:themeElements>
    <a:clrScheme name="Simple Light">
      <a:dk1>
        <a:srgbClr val="242426"/>
      </a:dk1>
      <a:lt1>
        <a:srgbClr val="F3F3F3"/>
      </a:lt1>
      <a:dk2>
        <a:srgbClr val="FF794A"/>
      </a:dk2>
      <a:lt2>
        <a:srgbClr val="2E2E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